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353E7B-C824-CF24-9CF2-EC99267CA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E6267-18E4-D3FB-6443-AD3DB1690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DD3D26-84B4-2F9F-587A-2A1B1B33F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7B13B-B5FF-4955-84FF-4FD702550F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70780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22596-6982-DC3F-A4BF-2690A2BBC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B262A-C8F2-4899-5E80-212FEF36F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9FFC35-58A6-0BDC-97D6-2593A9374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5AFE3-1734-4224-99B4-4FF016F3E8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32585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4263CA-143B-0B94-EB24-A89B4763C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1A1F04-F779-BD51-8382-38B281841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4FCC38-B240-56DB-71EE-69C2DB71B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81D23-605F-4E75-B391-1DB606080A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45190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6DC95-F637-855A-B142-BF75F34B0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E79A23-8B3E-F4E0-72DD-D2DC9D893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F15E6-8DD4-B333-6F39-CA81EE087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83913-3D2A-4A59-B6B1-04EF470148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36060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2103D-E489-B9C7-2977-8DAA26A90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2993C-E3C2-D7FE-0554-515E412AD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176B58-DA59-6413-5990-2F530BC2E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E9CEA-D220-406F-8223-964F9AAB806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089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796333-E8E5-9D1E-63C8-6BB3E7104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36E4F2-2F39-5CDC-4445-4383C7CEB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8B8EC4-DB9D-345A-D874-236C0A43D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D05CA-097E-4E1A-A405-2973F042D8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01277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57EFD6D-0145-9E15-FE8A-2C4B73709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7D1B22-3264-1A93-D556-35AD9DFD2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948EEDD-784F-C050-49C9-844166990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7F8DA-FCD1-463D-9AFF-47FE229A1C2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6909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D4D31BC-EFE5-6653-A4D7-4E1B44F5A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4604DF5-051D-AD43-C7DF-522E69D34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0C75071-B95E-DDDB-1BEB-85B53A82C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3341A-70BB-4BFE-B44B-EEE4F23EC8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631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862DB2C-1272-5CF2-0839-68A2BA76A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5E26074-61F8-AB0F-CD9D-A876A3EA7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A31D84C-818C-A568-F4C7-2A6D0D790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B8510-B605-40B0-B2F5-EE11F8BBC2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4809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002787-4D1C-732B-CF54-661BEBEBA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7FB8B8-6961-070D-3A84-4E804CB29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EE5B09-E5E1-BDD4-92F3-6FFB6B50E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82C9-C0B6-47D8-8494-C43505925D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17377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4F4AE1-3DEF-4829-5BDA-C86066FA7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8FB1BC-5857-BC60-868E-7D9F6F5E2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FEC707-1351-4385-9212-335ACEA9C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B2344-0A6F-4124-A92B-1C60182BF6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5662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F376655-80D4-6E41-7244-399C0424F9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08DD836-97B8-9C68-C373-4E37E9879A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348D6-4D9A-A4BC-74B0-2829BDC2B0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DAD94-9590-CB4F-7287-D80377CD53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BBA2E-6CAC-8816-E19C-0587A60B4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E0633E-A2BC-49BF-BFD9-90DA512FE06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A1B91F1-4389-18D8-0D7D-21D2C8C8BD4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379538" y="1700213"/>
            <a:ext cx="9432925" cy="30876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Reckon on me following thee,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living for ever thy servant to be;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Cloudy or fine, Lord, I am thine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Until thy face I shall see.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BCBBB3-93E6-85B9-516F-F48E470331AD}"/>
              </a:ext>
            </a:extLst>
          </p:cNvPr>
          <p:cNvSpPr txBox="1"/>
          <p:nvPr/>
        </p:nvSpPr>
        <p:spPr>
          <a:xfrm>
            <a:off x="263525" y="5661025"/>
            <a:ext cx="6096000" cy="90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7102968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John Bruce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76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49. Reckon on Me Following Thee</dc:title>
  <dc:creator>E. Langley Smith</dc:creator>
  <cp:lastModifiedBy>Narelle Wheaton</cp:lastModifiedBy>
  <cp:revision>2</cp:revision>
  <dcterms:created xsi:type="dcterms:W3CDTF">2001-03-12T14:05:51Z</dcterms:created>
  <dcterms:modified xsi:type="dcterms:W3CDTF">2023-08-02T07:33:18Z</dcterms:modified>
</cp:coreProperties>
</file>